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B71439A-DFBD-4415-8833-088DC1B2CBB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9/7/20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2304A70-F315-478E-98CD-D1BCCDF3BBF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8B306CC-7398-4F58-9B3D-5DF44E5D0EFD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9/7/20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5D14192-073C-4F62-BBED-D400009B10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685800" y="2130480"/>
            <a:ext cx="792432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Conversion of Epsilon NFA to NFA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" name="Content Placeholder 4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 algn="ctr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Questions</a:t>
            </a:r>
            <a:r>
              <a:rPr b="1" lang="en-US" sz="4400" spc="-1" strike="noStrike">
                <a:solidFill>
                  <a:srgbClr val="ff000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92d05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0070c0"/>
                </a:solidFill>
                <a:latin typeface="Calibri"/>
              </a:rPr>
              <a:t>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Application>LibreOffice/6.4.5.2$Linux_X86_64 LibreOffice_project/40$Build-2</Application>
  <Words>4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2020-08-03T15:10:26Z</dcterms:created>
  <dc:creator>govind</dc:creator>
  <dc:description/>
  <dc:language>en-IN</dc:language>
  <cp:lastModifiedBy/>
  <dcterms:modified xsi:type="dcterms:W3CDTF">2020-09-07T07:34:59Z</dcterms:modified>
  <cp:revision>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